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FF9900"/>
    <a:srgbClr val="660066"/>
    <a:srgbClr val="FF0000"/>
    <a:srgbClr val="00FFFF"/>
    <a:srgbClr val="66FF66"/>
    <a:srgbClr val="00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32154-F58F-4332-9E98-3254FBB18F1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2D6D-B90F-4DC4-8882-C4E4FCE6A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6101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32154-F58F-4332-9E98-3254FBB18F1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2D6D-B90F-4DC4-8882-C4E4FCE6A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6972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32154-F58F-4332-9E98-3254FBB18F1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2D6D-B90F-4DC4-8882-C4E4FCE6A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86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32154-F58F-4332-9E98-3254FBB18F1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2D6D-B90F-4DC4-8882-C4E4FCE6A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3832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32154-F58F-4332-9E98-3254FBB18F1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2D6D-B90F-4DC4-8882-C4E4FCE6A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207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32154-F58F-4332-9E98-3254FBB18F1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2D6D-B90F-4DC4-8882-C4E4FCE6A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7705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32154-F58F-4332-9E98-3254FBB18F1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2D6D-B90F-4DC4-8882-C4E4FCE6A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9852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32154-F58F-4332-9E98-3254FBB18F1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2D6D-B90F-4DC4-8882-C4E4FCE6A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122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32154-F58F-4332-9E98-3254FBB18F1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2D6D-B90F-4DC4-8882-C4E4FCE6A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3939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32154-F58F-4332-9E98-3254FBB18F1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2D6D-B90F-4DC4-8882-C4E4FCE6A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4599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32154-F58F-4332-9E98-3254FBB18F1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2D6D-B90F-4DC4-8882-C4E4FCE6A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7472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32154-F58F-4332-9E98-3254FBB18F1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02D6D-B90F-4DC4-8882-C4E4FCE6A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869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672" y="2092979"/>
            <a:ext cx="7772400" cy="1470025"/>
          </a:xfrm>
        </p:spPr>
        <p:txBody>
          <a:bodyPr>
            <a:normAutofit/>
          </a:bodyPr>
          <a:lstStyle/>
          <a:p>
            <a:r>
              <a:rPr lang="en-AU" sz="8000" dirty="0">
                <a:solidFill>
                  <a:srgbClr val="66FF66"/>
                </a:solidFill>
              </a:rPr>
              <a:t>K</a:t>
            </a:r>
            <a:r>
              <a:rPr lang="en-AU" sz="8000" dirty="0" smtClean="0">
                <a:solidFill>
                  <a:srgbClr val="00FFFF"/>
                </a:solidFill>
              </a:rPr>
              <a:t>o</a:t>
            </a:r>
            <a:r>
              <a:rPr lang="en-AU" sz="8000" dirty="0" smtClean="0">
                <a:solidFill>
                  <a:srgbClr val="0000FF"/>
                </a:solidFill>
              </a:rPr>
              <a:t>a</a:t>
            </a:r>
            <a:r>
              <a:rPr lang="en-AU" sz="8000" dirty="0" smtClean="0">
                <a:solidFill>
                  <a:srgbClr val="FF0000"/>
                </a:solidFill>
              </a:rPr>
              <a:t>l</a:t>
            </a:r>
            <a:r>
              <a:rPr lang="en-AU" sz="8000" dirty="0" smtClean="0">
                <a:solidFill>
                  <a:srgbClr val="660066"/>
                </a:solidFill>
              </a:rPr>
              <a:t>a</a:t>
            </a:r>
            <a:r>
              <a:rPr lang="en-AU" sz="8000" dirty="0" smtClean="0">
                <a:solidFill>
                  <a:srgbClr val="FF9900"/>
                </a:solidFill>
              </a:rPr>
              <a:t>s</a:t>
            </a:r>
            <a:endParaRPr lang="en-AU" sz="8000" dirty="0">
              <a:solidFill>
                <a:srgbClr val="FF99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1027" name="Picture 3" descr="C:\Users\ASL0001\AppData\Local\Microsoft\Windows\Temporary Internet Files\Content.IE5\H3OF3DV1\MP90040225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65104"/>
            <a:ext cx="2880320" cy="191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SL0001\AppData\Local\Microsoft\Windows\Temporary Internet Files\Content.IE5\GS8YTP3T\MP90026294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04875"/>
            <a:ext cx="244449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SL0001\AppData\Local\Microsoft\Windows\Temporary Internet Files\Content.IE5\GS8YTP3T\MP90040664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04875"/>
            <a:ext cx="2072640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SL0001\AppData\Local\Microsoft\Windows\Temporary Internet Files\Content.IE5\IKN2405M\MP900262976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60648"/>
            <a:ext cx="240792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72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384">
        <p:circle/>
      </p:transition>
    </mc:Choice>
    <mc:Fallback xmlns="">
      <p:transition spd="slow" advTm="1384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is its habitat  (natural environment)?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0066"/>
                </a:solidFill>
              </a:rPr>
              <a:t>Koalas only live in Australia.</a:t>
            </a:r>
            <a:endParaRPr lang="en-AU" dirty="0">
              <a:solidFill>
                <a:srgbClr val="000066"/>
              </a:solidFill>
            </a:endParaRPr>
          </a:p>
        </p:txBody>
      </p:sp>
      <p:pic>
        <p:nvPicPr>
          <p:cNvPr id="2051" name="Picture 3" descr="C:\Users\ASL0001\AppData\Local\Microsoft\Windows\Temporary Internet Files\Content.IE5\I6BQAZG3\MP90040658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24944"/>
            <a:ext cx="208178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83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3109">
        <p14:vortex dir="r"/>
      </p:transition>
    </mc:Choice>
    <mc:Fallback xmlns="">
      <p:transition spd="slow" advTm="31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8000"/>
                </a:solidFill>
              </a:rPr>
              <a:t>What does it look like.</a:t>
            </a:r>
            <a:endParaRPr lang="en-AU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66FF33"/>
                </a:solidFill>
              </a:rPr>
              <a:t>Big ears, fluffy fur and grey fur. </a:t>
            </a:r>
            <a:r>
              <a:rPr lang="en-AU" dirty="0">
                <a:solidFill>
                  <a:srgbClr val="66FF33"/>
                </a:solidFill>
              </a:rPr>
              <a:t>F</a:t>
            </a:r>
            <a:r>
              <a:rPr lang="en-AU" dirty="0" smtClean="0">
                <a:solidFill>
                  <a:srgbClr val="66FF33"/>
                </a:solidFill>
              </a:rPr>
              <a:t>ur is light grey to brown with white spots on the chest. It has ears, small eyes, a big nose and five fingers with long claws.  </a:t>
            </a:r>
            <a:endParaRPr lang="en-AU" dirty="0">
              <a:solidFill>
                <a:srgbClr val="66FF33"/>
              </a:solidFill>
            </a:endParaRPr>
          </a:p>
        </p:txBody>
      </p:sp>
      <p:pic>
        <p:nvPicPr>
          <p:cNvPr id="1026" name="Picture 2" descr="C:\Users\ASL0001\AppData\Local\Microsoft\Windows\Temporary Internet Files\Content.IE5\GS8YTP3T\MP90040072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12976"/>
            <a:ext cx="1937768" cy="290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72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21484">
        <p14:glitter pattern="hexagon"/>
      </p:transition>
    </mc:Choice>
    <mc:Fallback xmlns="">
      <p:transition spd="slow" advTm="214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does it eat.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Eats four types of eucalyptus leaves.</a:t>
            </a: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ASL0001\AppData\Local\Microsoft\Windows\Temporary Internet Files\Content.IE5\I6BQAZG3\MP90018067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348880"/>
            <a:ext cx="231038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01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84">
        <p14:ferris dir="l"/>
      </p:transition>
    </mc:Choice>
    <mc:Fallback xmlns="">
      <p:transition spd="slow" advTm="74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Special features?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00FF"/>
                </a:solidFill>
              </a:rPr>
              <a:t>Koalas nearly spend their life in a gum tree.</a:t>
            </a:r>
            <a:endParaRPr lang="en-AU" dirty="0">
              <a:solidFill>
                <a:srgbClr val="0000FF"/>
              </a:solidFill>
            </a:endParaRPr>
          </a:p>
        </p:txBody>
      </p:sp>
      <p:pic>
        <p:nvPicPr>
          <p:cNvPr id="3074" name="Picture 2" descr="C:\Users\ASL0001\AppData\Local\Microsoft\Windows\Temporary Internet Files\Content.IE5\IKN2405M\MP90040108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655" y="2215750"/>
            <a:ext cx="3096344" cy="464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89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368">
        <p14:flythrough/>
      </p:transition>
    </mc:Choice>
    <mc:Fallback xmlns="">
      <p:transition spd="slow" advTm="43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00FF"/>
                </a:solidFill>
              </a:rPr>
              <a:t>Protect itself</a:t>
            </a:r>
            <a:endParaRPr lang="en-AU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FF"/>
                </a:solidFill>
              </a:rPr>
              <a:t>With their big sharp claws</a:t>
            </a:r>
            <a:endParaRPr lang="en-AU" dirty="0">
              <a:solidFill>
                <a:srgbClr val="FF00FF"/>
              </a:solidFill>
            </a:endParaRPr>
          </a:p>
        </p:txBody>
      </p:sp>
      <p:pic>
        <p:nvPicPr>
          <p:cNvPr id="4098" name="Picture 2" descr="C:\Users\ASL0001\AppData\Local\Microsoft\Windows\Temporary Internet Files\Content.IE5\H3OF3DV1\MP90026293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92896"/>
            <a:ext cx="245668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62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786">
        <p14:ripple/>
      </p:transition>
    </mc:Choice>
    <mc:Fallback xmlns="">
      <p:transition spd="slow" advTm="67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Reproduce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900FF"/>
                </a:solidFill>
              </a:rPr>
              <a:t>Koalas stay in their mums pouch for six months.</a:t>
            </a:r>
            <a:endParaRPr lang="en-AU" dirty="0">
              <a:solidFill>
                <a:srgbClr val="9900FF"/>
              </a:solidFill>
            </a:endParaRPr>
          </a:p>
        </p:txBody>
      </p:sp>
      <p:pic>
        <p:nvPicPr>
          <p:cNvPr id="5122" name="Picture 2" descr="C:\Users\ASL0001\AppData\Local\Microsoft\Windows\Temporary Internet Files\Content.IE5\GS8YTP3T\MC9001862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183322"/>
            <a:ext cx="4042518" cy="415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23753"/>
      </p:ext>
    </p:extLst>
  </p:cSld>
  <p:clrMapOvr>
    <a:masterClrMapping/>
  </p:clrMapOvr>
  <p:transition spd="slow" advTm="873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Which animal family does it belong to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solidFill>
                  <a:srgbClr val="00FFFF"/>
                </a:solidFill>
              </a:rPr>
              <a:t>Phascolarctidea</a:t>
            </a:r>
            <a:endParaRPr lang="en-AU" dirty="0">
              <a:solidFill>
                <a:srgbClr val="00FFFF"/>
              </a:solidFill>
            </a:endParaRPr>
          </a:p>
        </p:txBody>
      </p:sp>
      <p:pic>
        <p:nvPicPr>
          <p:cNvPr id="3074" name="Picture 2" descr="C:\Users\ASL0001\AppData\Local\Microsoft\Windows\Temporary Internet Files\Content.IE5\I6BQAZG3\MC90033625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92896"/>
            <a:ext cx="2627014" cy="359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22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406">
        <p14:shred/>
      </p:transition>
    </mc:Choice>
    <mc:Fallback xmlns="">
      <p:transition spd="slow" advTm="340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210146"/>
          </a:xfrm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Thanks for watching 1B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            by </a:t>
            </a:r>
            <a:r>
              <a:rPr lang="en-AU" dirty="0"/>
              <a:t>C</a:t>
            </a:r>
            <a:r>
              <a:rPr lang="en-AU" dirty="0" smtClean="0"/>
              <a:t>onnor</a:t>
            </a:r>
            <a:endParaRPr lang="en-AU" dirty="0"/>
          </a:p>
        </p:txBody>
      </p:sp>
      <p:pic>
        <p:nvPicPr>
          <p:cNvPr id="1026" name="Picture 2" descr="C:\Users\ASL0001\AppData\Local\Microsoft\Windows\Temporary Internet Files\Content.IE5\IKN2405M\MC90043381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2900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SL0001\AppData\Local\Microsoft\Windows\Temporary Internet Files\Content.IE5\H3OF3DV1\MC90043382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128" y="3284984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SL0001.CURRIC\AppData\Local\Microsoft\Windows\Temporary Internet Files\Content.IE5\IKN2405M\MP900180671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808" y="1600200"/>
            <a:ext cx="231038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93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57">
        <p:split orient="vert"/>
      </p:transition>
    </mc:Choice>
    <mc:Fallback xmlns="">
      <p:transition spd="slow" advTm="5057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119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Koalas</vt:lpstr>
      <vt:lpstr>What is its habitat  (natural environment)?</vt:lpstr>
      <vt:lpstr>What does it look like.</vt:lpstr>
      <vt:lpstr>What does it eat.</vt:lpstr>
      <vt:lpstr>Special features?</vt:lpstr>
      <vt:lpstr>Protect itself</vt:lpstr>
      <vt:lpstr>Reproduce </vt:lpstr>
      <vt:lpstr>Which animal family does it belong to</vt:lpstr>
      <vt:lpstr>Thanks for watching 1B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koalas</dc:title>
  <dc:creator>Connor ASLANIS</dc:creator>
  <cp:lastModifiedBy>Connor ASLANIS</cp:lastModifiedBy>
  <cp:revision>22</cp:revision>
  <dcterms:created xsi:type="dcterms:W3CDTF">2012-11-07T03:46:24Z</dcterms:created>
  <dcterms:modified xsi:type="dcterms:W3CDTF">2012-11-28T22:43:40Z</dcterms:modified>
</cp:coreProperties>
</file>